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ktatas.hu/pub_bin/dload/kozoktatas/meresek/orszmer2021/Idegennyelvimeres2021_Eredmenyekosszesitese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tatas.hu/pub_bin/dload/kozoktatas/meresek/orszmer2021/Idegennyelvimeres2021_Eredmenyekosszesitese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34D0D8-5072-4CF9-90D1-8350AA9BC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Beszélgessünk Szomszéd!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92DD3B0-B6DE-4FD7-A565-3CAE957FC4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Rendhagyó nyelvórák német anyanyelvűekkel</a:t>
            </a:r>
          </a:p>
        </p:txBody>
      </p:sp>
    </p:spTree>
    <p:extLst>
      <p:ext uri="{BB962C8B-B14F-4D97-AF65-F5344CB8AC3E}">
        <p14:creationId xmlns:p14="http://schemas.microsoft.com/office/powerpoint/2010/main" val="288716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2075201-D2ED-404E-AC5E-B4CD5105F235}"/>
              </a:ext>
            </a:extLst>
          </p:cNvPr>
          <p:cNvSpPr/>
          <p:nvPr/>
        </p:nvSpPr>
        <p:spPr>
          <a:xfrm>
            <a:off x="258618" y="249382"/>
            <a:ext cx="11665527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Javaslatok a folytatással kapcsolatban</a:t>
            </a:r>
          </a:p>
          <a:p>
            <a:endParaRPr lang="hu-H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Adventi kirándulások gyakorlatának folytatása.</a:t>
            </a: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 németet tanító kollégák megbeszélése</a:t>
            </a:r>
            <a:r>
              <a:rPr lang="hu-H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: tapasztalatok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összegzése, további ötletek gyűjtése.</a:t>
            </a: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Projektek, pályázatok iránti nyitottság.</a:t>
            </a: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Olyan projektek előtérbe helyezése, amelyek során 7-10. osztályosok</a:t>
            </a:r>
          </a:p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   gyakorolhatják a német nyelvet.</a:t>
            </a: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 meglévő kapcsolat felelevenítése az 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aspangi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iskolával további online órák céljából az alsó tagozaton.</a:t>
            </a:r>
          </a:p>
          <a:p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hu-H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hu-H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</a:t>
            </a:r>
            <a:endParaRPr lang="hu-H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49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AF05D2-6BA3-4EE3-A4BC-36E2CA97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br>
              <a:rPr lang="hu-HU" dirty="0"/>
            </a:br>
            <a:r>
              <a:rPr lang="hu-HU" dirty="0"/>
              <a:t> 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45A288-FDBF-4FC1-99B3-9FEB999CE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17" y="1882066"/>
            <a:ext cx="11442685" cy="467853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hu-H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Miért olyan </a:t>
            </a:r>
            <a:r>
              <a:rPr lang="hu-H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fontosak</a:t>
            </a:r>
            <a:r>
              <a:rPr lang="hu-H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rendhagyó nyelvórák? Miért tartjuk különösen lényegesnek ezeket német nyelvből?</a:t>
            </a: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Erős, hosszú ideig tartó belső motivációt jelentenek a nyelvtanulók számára.</a:t>
            </a:r>
          </a:p>
          <a:p>
            <a:pPr marL="0" indent="0">
              <a:buNone/>
            </a:pPr>
            <a:r>
              <a:rPr lang="hu-HU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angol nyelv a világnyelv, az élet minden területén találkoznak vele a diákok, a német nyelvvel ellentétben.</a:t>
            </a:r>
          </a:p>
          <a:p>
            <a:pPr marL="0" indent="0">
              <a:buNone/>
            </a:pPr>
            <a:r>
              <a:rPr lang="hu-HU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Jelentős  eltérések vannak az angol és német nyelv képességszintjeiben az országos idegen nyelvi méréseken.</a:t>
            </a:r>
          </a:p>
          <a:p>
            <a:pPr marL="0" indent="0">
              <a:buNone/>
            </a:pPr>
            <a:r>
              <a:rPr lang="hu-HU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gimnázium felső tagozatán szerzett tapasztalataink  is alátámasztják, hogy német nyelvből még több  motiváció  szükséges.</a:t>
            </a:r>
          </a:p>
          <a:p>
            <a:pPr marL="0" indent="0">
              <a:buNone/>
            </a:pPr>
            <a:r>
              <a:rPr lang="hu-HU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Egyes egyetemeken a német nyelvvizsgáért kevesebb pont jár mint az angolért.</a:t>
            </a:r>
          </a:p>
          <a:p>
            <a:pPr marL="0" indent="0">
              <a:buNone/>
            </a:pPr>
            <a:r>
              <a:rPr lang="hu-HU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Az osztrák határ csupán 12 km a várostól, számos színvonalas felsőoktatási tanulmányi  lehetőség, és jól fizető munkahely vár tanulóinkra. Ezekhez viszont jó német nyelvtudásra van szükség!</a:t>
            </a:r>
          </a:p>
          <a:p>
            <a:pPr marL="0" indent="0">
              <a:buNone/>
            </a:pPr>
            <a:endParaRPr lang="hu-HU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4FAC6C1-C122-45E6-BB18-76873020DA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11" y="5609647"/>
            <a:ext cx="6401577" cy="65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6A85096-6B18-43C1-8441-6E8ED78FE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0" y="416150"/>
            <a:ext cx="11305920" cy="48475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ED22FCEC-820D-41A7-BD46-8C178DFBCDB4}"/>
              </a:ext>
            </a:extLst>
          </p:cNvPr>
          <p:cNvSpPr/>
          <p:nvPr/>
        </p:nvSpPr>
        <p:spPr>
          <a:xfrm>
            <a:off x="1272209" y="6546504"/>
            <a:ext cx="12682330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forrás: </a:t>
            </a:r>
            <a:r>
              <a:rPr lang="hu-H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https://www.oktatas.hu/pub_bin/dload/kozoktatas/meresek/orszmer2021/Idegennyelvimeres2021_Eredmenyekosszesitese.pdf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1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0E50907-A664-4730-8A9E-F89A97CF6E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07" y="282828"/>
            <a:ext cx="10161986" cy="5932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2D08FAC7-C2C7-44E7-A83A-7ABEA0790E0D}"/>
              </a:ext>
            </a:extLst>
          </p:cNvPr>
          <p:cNvSpPr/>
          <p:nvPr/>
        </p:nvSpPr>
        <p:spPr>
          <a:xfrm>
            <a:off x="1414668" y="6419424"/>
            <a:ext cx="12384157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forrás: </a:t>
            </a:r>
            <a:r>
              <a:rPr lang="hu-H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https://www.oktatas.hu/pub_bin/dload/kozoktatas/meresek/orszmer2021/Idegennyelvimeres2021_Eredmenyekosszesitese.pdf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93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69C5B778-DBFD-4D05-8AA7-036B72A39018}"/>
              </a:ext>
            </a:extLst>
          </p:cNvPr>
          <p:cNvSpPr/>
          <p:nvPr/>
        </p:nvSpPr>
        <p:spPr>
          <a:xfrm>
            <a:off x="447262" y="1821316"/>
            <a:ext cx="119766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Testvériskolánk a grazi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Lichtenfels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Gymnasium</a:t>
            </a:r>
            <a:endParaRPr lang="hu-H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2010-es évek végéig sítáborok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Murauban</a:t>
            </a:r>
            <a:endParaRPr lang="hu-H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Osztrák, német szakos hallgatók gyakorlata iskolánkban a 2000-es évek elején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2004-ben egészséges életmód projekt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Murauban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és a 9. C látogatása Grazban, a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Lichtenfels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Gymnasiumban</a:t>
            </a:r>
            <a:endParaRPr lang="hu-H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2012-13.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Educorb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Nyugat Pannon Nonprofit Kft.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Német nyelvi lektor: Jennifer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Klenner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Kunterbunt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bärenstark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-fit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friedliches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Miteinander</a:t>
            </a:r>
            <a:r>
              <a:rPr lang="hu-H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projekt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E22887E-F4D8-4DF7-B830-BCE577C987AE}"/>
              </a:ext>
            </a:extLst>
          </p:cNvPr>
          <p:cNvSpPr/>
          <p:nvPr/>
        </p:nvSpPr>
        <p:spPr>
          <a:xfrm>
            <a:off x="99391" y="512369"/>
            <a:ext cx="1197665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Rendhagyó németóra lehetőségek a nyelvet anyanyelvként beszélőkkel a 90-es évektől 2020-ig</a:t>
            </a:r>
          </a:p>
          <a:p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3188322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0FC1B202-072D-4D42-9C84-ADD770A40394}"/>
              </a:ext>
            </a:extLst>
          </p:cNvPr>
          <p:cNvSpPr/>
          <p:nvPr/>
        </p:nvSpPr>
        <p:spPr>
          <a:xfrm>
            <a:off x="106532" y="332458"/>
            <a:ext cx="1254190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Kunterbunt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und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bärenstark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für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ein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friedliches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Miteinander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” projekt</a:t>
            </a:r>
          </a:p>
          <a:p>
            <a:endParaRPr lang="hu-H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Közös programok 2018 októberétől-2020 decemberéig-német nyelven</a:t>
            </a:r>
          </a:p>
          <a:p>
            <a:pPr marL="457200" indent="-4572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Cél: egymás elfogadása, iskolai agresszió csökkentése, békés konfliktusmegoldás</a:t>
            </a:r>
          </a:p>
          <a:p>
            <a:pPr marL="457200" indent="-4572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Helyszínek: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Kaufbeuren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Ankarsrum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, Szombathely</a:t>
            </a: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Astrid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Lindgren</a:t>
            </a: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irodalmi projekt-mindhárom iskolában</a:t>
            </a: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„ Elsősegély láda” az osztálytermi konfliktusok megoldásának elősegítésére</a:t>
            </a: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Diákcsere: 2019. ősze, svéd diákok a Bolyaiban</a:t>
            </a:r>
          </a:p>
          <a:p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2020. február 5. osztályos magyar diákok </a:t>
            </a:r>
            <a:r>
              <a:rPr lang="hu-H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Kaufbeurenban</a:t>
            </a:r>
            <a:endParaRPr lang="hu-H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Tanárok közötti tapasztalatcserék</a:t>
            </a: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2020 december online diáktalálkozó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DEB36D1-D36F-440C-8E0B-5B8FC5D8FBF8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4CC9A4F-AD8D-4394-A429-90DB88EE84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59" y="4042532"/>
            <a:ext cx="3550920" cy="266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C:\Users\mezes\Downloads\20200207_160641.jpg">
            <a:extLst>
              <a:ext uri="{FF2B5EF4-FFF2-40B4-BE49-F238E27FC236}">
                <a16:creationId xmlns:a16="http://schemas.microsoft.com/office/drawing/2014/main" id="{8E623899-75C7-4652-AAA2-0777746B8A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4066" y="4732984"/>
            <a:ext cx="1853433" cy="1950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01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409D9B9B-7AD7-460E-B697-73822F0DB964}"/>
              </a:ext>
            </a:extLst>
          </p:cNvPr>
          <p:cNvSpPr/>
          <p:nvPr/>
        </p:nvSpPr>
        <p:spPr>
          <a:xfrm>
            <a:off x="950489" y="702957"/>
            <a:ext cx="104782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tavasza  a Nyugat-Pannon Terület- és Gazdaságfejlesztési Szolgáltató Közhasznú Nonprofit Kft. meghívása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Nyelvtanulás támogatása Ausztriában és Magyarországon a két oldal összekapcsolásával, a természettudományok és az informatika előtérbe helyezésével-iskolánk témája: Naprendszer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Regionális potenciál: ELTE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Gothard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Asztrofizikai Obszervatórium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Rolf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Zuckowski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Kommt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wollen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Laterne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laufen</a:t>
            </a: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című dal feldolgozása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Naprendszer bolygói: beszélgetés, videó, űrfelvételek tanulmányozása, sókerámia modellkészítés gyakorlásra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Diákkísérlet: A földet vagy a vizet melegíti fel a Nap gyorsabban?</a:t>
            </a:r>
          </a:p>
          <a:p>
            <a:pPr marL="285750" indent="-285750">
              <a:buFontTx/>
              <a:buChar char="-"/>
            </a:pP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5" name="Kommt wir woll'n Laterne laufen (2)">
            <a:hlinkClick r:id="" action="ppaction://media"/>
            <a:extLst>
              <a:ext uri="{FF2B5EF4-FFF2-40B4-BE49-F238E27FC236}">
                <a16:creationId xmlns:a16="http://schemas.microsoft.com/office/drawing/2014/main" id="{20800EE9-1FC0-4D07-BED7-34EE2F2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3436" y="2023299"/>
            <a:ext cx="487363" cy="48736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68B3932-B7AA-43CC-9646-90FBF423F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59" y="3789249"/>
            <a:ext cx="3643313" cy="273367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CC081FA-D2A5-433C-AEB7-8B4CE9488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045" y="3784428"/>
            <a:ext cx="3549124" cy="266300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2542960-DED8-409F-9DC2-2999F96EE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1342" y="3782695"/>
            <a:ext cx="3783411" cy="252227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8B722A4-859A-4E2F-B0A9-3326D1CD5CC1}"/>
              </a:ext>
            </a:extLst>
          </p:cNvPr>
          <p:cNvSpPr txBox="1"/>
          <p:nvPr/>
        </p:nvSpPr>
        <p:spPr>
          <a:xfrm>
            <a:off x="2199517" y="118182"/>
            <a:ext cx="986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BIG_inn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AT-HU projekt bemutatása</a:t>
            </a:r>
          </a:p>
        </p:txBody>
      </p:sp>
    </p:spTree>
    <p:extLst>
      <p:ext uri="{BB962C8B-B14F-4D97-AF65-F5344CB8AC3E}">
        <p14:creationId xmlns:p14="http://schemas.microsoft.com/office/powerpoint/2010/main" val="3210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CCA2BE19-400B-4AA1-8EB3-463D22C651DD}"/>
              </a:ext>
            </a:extLst>
          </p:cNvPr>
          <p:cNvSpPr/>
          <p:nvPr/>
        </p:nvSpPr>
        <p:spPr>
          <a:xfrm>
            <a:off x="628072" y="242516"/>
            <a:ext cx="1119447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Online óra a </a:t>
            </a:r>
            <a:r>
              <a:rPr lang="hu-H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BIG_inn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AT-HU projekt zárásaként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lain" startAt="2022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februárjában az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aspangi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általános iskola magyarul tanuló negyedikeseivel</a:t>
            </a:r>
          </a:p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 Ismerkedés, bemutatkozás a tanult idegen nyelven</a:t>
            </a:r>
          </a:p>
          <a:p>
            <a:pPr marL="285750" indent="-285750">
              <a:buFontTx/>
              <a:buChar char="-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Saját regionális potenciálhoz illő dalok:</a:t>
            </a:r>
          </a:p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Halász Judit :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Helikoffer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és  a „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Auto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Lucio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feldolgozása tabu játékként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dirty="0"/>
              <a:t> </a:t>
            </a:r>
          </a:p>
          <a:p>
            <a:endParaRPr lang="hu-HU" dirty="0"/>
          </a:p>
          <a:p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/>
          </a:p>
          <a:p>
            <a:pPr marL="342900" indent="-342900">
              <a:buAutoNum type="arabicPlain" startAt="2022"/>
            </a:pPr>
            <a:endParaRPr lang="hu-HU" dirty="0"/>
          </a:p>
        </p:txBody>
      </p:sp>
      <p:pic>
        <p:nvPicPr>
          <p:cNvPr id="5" name="Helikoffer (3)">
            <a:hlinkClick r:id="" action="ppaction://media"/>
            <a:extLst>
              <a:ext uri="{FF2B5EF4-FFF2-40B4-BE49-F238E27FC236}">
                <a16:creationId xmlns:a16="http://schemas.microsoft.com/office/drawing/2014/main" id="{4DEC2A99-598F-4EA4-8883-2146FC11D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738" y="2691453"/>
            <a:ext cx="4854742" cy="3641057"/>
          </a:xfrm>
          <a:prstGeom prst="rect">
            <a:avLst/>
          </a:prstGeom>
        </p:spPr>
      </p:pic>
      <p:pic>
        <p:nvPicPr>
          <p:cNvPr id="6" name="Das Auto von Lucio (Kinderlieder zum Mitsingen, Mitmachen und Bewegen) ♪ ♪ Eddi Musik ♪ ♪ (1)">
            <a:hlinkClick r:id="" action="ppaction://media"/>
            <a:extLst>
              <a:ext uri="{FF2B5EF4-FFF2-40B4-BE49-F238E27FC236}">
                <a16:creationId xmlns:a16="http://schemas.microsoft.com/office/drawing/2014/main" id="{F32799DC-01B9-46C9-9AC8-74DA8A0CF0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9" y="2666501"/>
            <a:ext cx="5707583" cy="32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5C9CC60E-5595-4AAB-B65D-F1E76CB923D8}"/>
              </a:ext>
            </a:extLst>
          </p:cNvPr>
          <p:cNvSpPr/>
          <p:nvPr/>
        </p:nvSpPr>
        <p:spPr>
          <a:xfrm>
            <a:off x="212436" y="362635"/>
            <a:ext cx="117024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 munkaközösség hagyományos adventi kirándulásai</a:t>
            </a:r>
          </a:p>
          <a:p>
            <a:endParaRPr lang="hu-H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2022. december a 6.A osztály kirándulása Grazba</a:t>
            </a:r>
          </a:p>
          <a:p>
            <a:pPr marL="285750" indent="-285750">
              <a:buFontTx/>
              <a:buChar char="-"/>
            </a:pP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Riegersburg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Zotter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csokigyár meglátogatása</a:t>
            </a:r>
          </a:p>
          <a:p>
            <a:pPr marL="285750" indent="-285750">
              <a:buFontTx/>
              <a:buChar char="-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Országismereti kiselőadások a buszon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Steiermarkról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Grazról, a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Schlossbergről</a:t>
            </a:r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Schlossberg</a:t>
            </a:r>
            <a:r>
              <a:rPr lang="hu-H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majd 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csúszdázás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a K&amp;Ö-</a:t>
            </a:r>
            <a:r>
              <a:rPr lang="hu-H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höz</a:t>
            </a:r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Interaktív feladatok az áruházban és a karácsonyi vásárban</a:t>
            </a:r>
          </a:p>
          <a:p>
            <a:pPr marL="285750" indent="-285750">
              <a:buFontTx/>
              <a:buChar char="-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Kiértékelés, eredményhirdetés otthon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6" name="Kép 15" descr="1670181023035.jpg megjelenítése">
            <a:extLst>
              <a:ext uri="{FF2B5EF4-FFF2-40B4-BE49-F238E27FC236}">
                <a16:creationId xmlns:a16="http://schemas.microsoft.com/office/drawing/2014/main" id="{6DE8AECE-8146-4677-AD31-8EA9574EDB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8" y="3030987"/>
            <a:ext cx="2525222" cy="329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Kép 16" descr="1670181023020.jpg megjelenítése">
            <a:extLst>
              <a:ext uri="{FF2B5EF4-FFF2-40B4-BE49-F238E27FC236}">
                <a16:creationId xmlns:a16="http://schemas.microsoft.com/office/drawing/2014/main" id="{1E30E2FC-6B68-4159-9B47-DF0865ABA6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146" y="3015969"/>
            <a:ext cx="4193308" cy="347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Kép 17" descr="20221201_143552.jpg megjelenítése">
            <a:extLst>
              <a:ext uri="{FF2B5EF4-FFF2-40B4-BE49-F238E27FC236}">
                <a16:creationId xmlns:a16="http://schemas.microsoft.com/office/drawing/2014/main" id="{B7B199BE-E8DF-401C-B61D-A07CF60F70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15" y="2137121"/>
            <a:ext cx="2926080" cy="2195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233866"/>
      </p:ext>
    </p:extLst>
  </p:cSld>
  <p:clrMapOvr>
    <a:masterClrMapping/>
  </p:clrMapOvr>
</p:sld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588</Words>
  <Application>Microsoft Office PowerPoint</Application>
  <PresentationFormat>Szélesvásznú</PresentationFormat>
  <Paragraphs>79</Paragraphs>
  <Slides>10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Szelet</vt:lpstr>
      <vt:lpstr>Beszélgessünk Szomszéd!</vt:lpstr>
      <vt:lpstr>  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Beszélgessünk Szomszéd!</dc:title>
  <dc:creator>Mézesné Szabó Katalin</dc:creator>
  <cp:lastModifiedBy>Mézesné Szabó Katalin</cp:lastModifiedBy>
  <cp:revision>41</cp:revision>
  <dcterms:created xsi:type="dcterms:W3CDTF">2023-08-21T18:16:15Z</dcterms:created>
  <dcterms:modified xsi:type="dcterms:W3CDTF">2023-08-29T18:58:57Z</dcterms:modified>
</cp:coreProperties>
</file>