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67" r:id="rId4"/>
    <p:sldId id="258" r:id="rId5"/>
    <p:sldId id="272" r:id="rId6"/>
    <p:sldId id="276" r:id="rId7"/>
    <p:sldId id="257" r:id="rId8"/>
    <p:sldId id="259" r:id="rId9"/>
    <p:sldId id="260" r:id="rId10"/>
    <p:sldId id="261" r:id="rId11"/>
    <p:sldId id="264" r:id="rId12"/>
    <p:sldId id="262" r:id="rId13"/>
    <p:sldId id="265" r:id="rId14"/>
    <p:sldId id="270" r:id="rId15"/>
    <p:sldId id="263" r:id="rId16"/>
    <p:sldId id="271" r:id="rId17"/>
    <p:sldId id="274" r:id="rId18"/>
    <p:sldId id="275" r:id="rId19"/>
    <p:sldId id="266" r:id="rId20"/>
    <p:sldId id="268" r:id="rId21"/>
    <p:sldId id="281" r:id="rId22"/>
    <p:sldId id="284" r:id="rId23"/>
    <p:sldId id="273" r:id="rId24"/>
    <p:sldId id="277" r:id="rId25"/>
    <p:sldId id="279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9CAA88D-D6CA-4201-9A43-7A052F229F45}" type="datetimeFigureOut">
              <a:rPr lang="hu-HU" smtClean="0"/>
              <a:pPr/>
              <a:t>2020.11.05.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646CB25-391B-4DC8-9835-2304D442B5A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16016" y="404664"/>
            <a:ext cx="3232522" cy="1524000"/>
          </a:xfrm>
        </p:spPr>
        <p:txBody>
          <a:bodyPr/>
          <a:lstStyle/>
          <a:p>
            <a:pPr algn="ctr"/>
            <a:r>
              <a:rPr lang="hu-HU" b="1" i="1" dirty="0" smtClean="0">
                <a:latin typeface="Monotype Corsiva" panose="03010101010201010101" pitchFamily="66" charset="0"/>
              </a:rPr>
              <a:t>Boldog Brenner János Kollégium</a:t>
            </a:r>
            <a:endParaRPr lang="hu-HU" b="1" i="1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6314"/>
            <a:ext cx="3528392" cy="33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5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8024" y="2944359"/>
            <a:ext cx="3104793" cy="3508977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Folyosó a lányrészen</a:t>
            </a:r>
            <a:endParaRPr lang="hu-HU" dirty="0"/>
          </a:p>
        </p:txBody>
      </p:sp>
      <p:pic>
        <p:nvPicPr>
          <p:cNvPr id="6146" name="Picture 2" descr="E:\András kollégiumi képek\koll képek\Képek a kollégiumról\Kollégiumunk tárgyi környezete\Folyosó-lá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8560" y="1412776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19345" y="5517232"/>
            <a:ext cx="6777317" cy="963469"/>
          </a:xfrm>
        </p:spPr>
        <p:txBody>
          <a:bodyPr>
            <a:normAutofit fontScale="92500"/>
          </a:bodyPr>
          <a:lstStyle/>
          <a:p>
            <a:pPr marL="68580" indent="0" algn="ctr">
              <a:buNone/>
            </a:pPr>
            <a:r>
              <a:rPr lang="hu-HU" dirty="0" smtClean="0"/>
              <a:t>Híd a Romkerten át, amelyen keresztül </a:t>
            </a:r>
            <a:r>
              <a:rPr lang="hu-HU" dirty="0"/>
              <a:t>4</a:t>
            </a:r>
            <a:r>
              <a:rPr lang="hu-HU" dirty="0" smtClean="0"/>
              <a:t> percen belül megközelíthető a buszpályaudvar.</a:t>
            </a:r>
            <a:endParaRPr lang="hu-HU" dirty="0"/>
          </a:p>
        </p:txBody>
      </p:sp>
      <p:pic>
        <p:nvPicPr>
          <p:cNvPr id="7170" name="Picture 2" descr="E:\András kollégiumi képek\koll képek\Képek a kollégiumról\Kollégiumunk tárgyi környezete\Híd a Romkerten á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6141"/>
            <a:ext cx="7524837" cy="50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5517232"/>
            <a:ext cx="6777317" cy="1080120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A fiúk kápolnája, a szentmisék, bűnbánati liturgiák, esti imák színhelye.</a:t>
            </a:r>
            <a:endParaRPr lang="hu-HU" dirty="0"/>
          </a:p>
        </p:txBody>
      </p:sp>
      <p:pic>
        <p:nvPicPr>
          <p:cNvPr id="9218" name="Picture 2" descr="E:\András kollégiumi képek\koll képek\Képek a kollégiumról\Kollégiumunk tárgyi környezete\Kápolna-fi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448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32040" y="2852936"/>
            <a:ext cx="3032785" cy="3508977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A lányok kápolnája, itt zajlik az ő esti imájuk.</a:t>
            </a:r>
            <a:endParaRPr lang="hu-HU" dirty="0"/>
          </a:p>
        </p:txBody>
      </p:sp>
      <p:pic>
        <p:nvPicPr>
          <p:cNvPr id="10242" name="Picture 2" descr="E:\András kollégiumi képek\koll képek\Képek a kollégiumról\Kollégiumunk tárgyi környezete\Kápolna-lá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8560" y="1412776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5894531"/>
            <a:ext cx="6777317" cy="963469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Kollégiumunk könyvtára</a:t>
            </a:r>
            <a:endParaRPr lang="hu-HU" dirty="0"/>
          </a:p>
        </p:txBody>
      </p:sp>
      <p:pic>
        <p:nvPicPr>
          <p:cNvPr id="15362" name="Picture 2" descr="E:\András kollégiumi képek\koll képek\Képek a kollégiumról\Kollégiumunk tárgyi környezete\Könyvtá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0" y="476672"/>
            <a:ext cx="7934006" cy="52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04422" y="5942722"/>
            <a:ext cx="6777317" cy="891461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Lányok informatika terme</a:t>
            </a:r>
            <a:endParaRPr lang="hu-HU" dirty="0"/>
          </a:p>
        </p:txBody>
      </p:sp>
      <p:pic>
        <p:nvPicPr>
          <p:cNvPr id="8194" name="Picture 2" descr="E:\András kollégiumi képek\koll képek\Képek a kollégiumról\Kollégiumunk tárgyi környezete\Informatika terem-lá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3" y="476672"/>
            <a:ext cx="78848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47337" y="5805264"/>
            <a:ext cx="6777317" cy="676663"/>
          </a:xfrm>
        </p:spPr>
        <p:txBody>
          <a:bodyPr>
            <a:normAutofit fontScale="85000" lnSpcReduction="10000"/>
          </a:bodyPr>
          <a:lstStyle/>
          <a:p>
            <a:pPr marL="68580" indent="0" algn="ctr">
              <a:buNone/>
            </a:pPr>
            <a:r>
              <a:rPr lang="hu-HU" dirty="0" smtClean="0"/>
              <a:t>Lányok „multi-terme”, amely alkalmas testedzésre, foglalkozások megtartására és szórakozásra is.</a:t>
            </a:r>
            <a:endParaRPr lang="hu-HU" dirty="0"/>
          </a:p>
        </p:txBody>
      </p:sp>
      <p:pic>
        <p:nvPicPr>
          <p:cNvPr id="16386" name="Picture 2" descr="E:\András kollégiumi képek\koll képek\Képek a kollégiumról\Kollégiumunk tárgyi környezete\Lány multi ter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4856" cy="51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5805264"/>
            <a:ext cx="6777317" cy="688451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Sportpályánk madártávlatból</a:t>
            </a:r>
            <a:endParaRPr lang="hu-HU" dirty="0"/>
          </a:p>
        </p:txBody>
      </p:sp>
      <p:pic>
        <p:nvPicPr>
          <p:cNvPr id="19458" name="Picture 2" descr="E:\András kollégiumi képek\koll képek\Képek a kollégiumról\Kollégiumunk tárgyi környezete\Sportpál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76672"/>
            <a:ext cx="766885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5616" y="5301208"/>
            <a:ext cx="6777317" cy="1080120"/>
          </a:xfrm>
        </p:spPr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hu-HU" dirty="0" smtClean="0"/>
              <a:t>Sportpályánk számos jó hangulatú foci- és kézilabda meccs, valamint a sport szakkör helyszíne.</a:t>
            </a:r>
            <a:endParaRPr lang="hu-HU" dirty="0"/>
          </a:p>
        </p:txBody>
      </p:sp>
      <p:pic>
        <p:nvPicPr>
          <p:cNvPr id="20482" name="Picture 2" descr="E:\András kollégiumi képek\koll képek\Képek a kollégiumról\Kollégiumunk tárgyi környezete\Sportpály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7"/>
            <a:ext cx="6984776" cy="46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5348" y="5949280"/>
            <a:ext cx="6777317" cy="984110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Kiállítás névadónkról, a kollégium folyosóján</a:t>
            </a:r>
            <a:endParaRPr lang="hu-HU" dirty="0"/>
          </a:p>
        </p:txBody>
      </p:sp>
      <p:pic>
        <p:nvPicPr>
          <p:cNvPr id="11266" name="Picture 2" descr="E:\András kollégiumi képek\koll képek\Képek a kollégiumról\Kollégiumunk tárgyi környezete\Kiállítás névadónkró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1"/>
            <a:ext cx="8208913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8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András kollégiumi képek\koll képek\Képek a kollégiumról\Kollégiumunk tárgyi környezete\Kollégiumunk a Szily János utca felől-lányré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528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1092133" y="5541128"/>
            <a:ext cx="6777317" cy="891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hu-HU" dirty="0" smtClean="0"/>
              <a:t>Kollégiumunk a Szily János utca felől, ahonnan a lányrész látható.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52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András kollégiumi képek\koll képek\Képek a kollégiumról\Kollégiumunk tárgyi környezete\Kiállítás Szent Mártonró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5" y="476672"/>
            <a:ext cx="7938881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467544" y="5949280"/>
            <a:ext cx="8208912" cy="984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hu-HU" dirty="0" smtClean="0"/>
              <a:t>Kiállítás Szent Mártonról, a kollégium folyosóján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06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5664" y="3501008"/>
            <a:ext cx="3312368" cy="316835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hu-HU" sz="3200" dirty="0" smtClean="0"/>
              <a:t>Mindig aktív tartalommal rendelkező faliújságaink</a:t>
            </a:r>
            <a:endParaRPr lang="hu-HU" sz="3200" dirty="0"/>
          </a:p>
        </p:txBody>
      </p:sp>
      <p:pic>
        <p:nvPicPr>
          <p:cNvPr id="1027" name="Picture 3" descr="E:\András kollégiumi képek\koll képek\Képek a kollégiumról\IMG_1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3196"/>
          <a:stretch/>
        </p:blipFill>
        <p:spPr bwMode="auto">
          <a:xfrm>
            <a:off x="3563888" y="3212976"/>
            <a:ext cx="5123224" cy="33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András kollégiumi képek\koll képek\Képek a kollégiumról\IMG_11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r="8577"/>
          <a:stretch/>
        </p:blipFill>
        <p:spPr bwMode="auto">
          <a:xfrm>
            <a:off x="251520" y="105232"/>
            <a:ext cx="455363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ndrás kollégiumi képek\koll képek\Képek a kollégiumról\IMG_11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5231"/>
          <a:stretch/>
        </p:blipFill>
        <p:spPr bwMode="auto">
          <a:xfrm>
            <a:off x="4633968" y="117024"/>
            <a:ext cx="4322398" cy="30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1636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Nagy hangsúlyt fektetünk diákjaink tehetségfejlesztésére</a:t>
            </a:r>
            <a:endParaRPr lang="hu-HU" dirty="0"/>
          </a:p>
        </p:txBody>
      </p:sp>
      <p:pic>
        <p:nvPicPr>
          <p:cNvPr id="4" name="Picture 4" descr="E:\András kollégiumi képek\koll képek\Képek a kollégiumról\IMG_11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r="7391"/>
          <a:stretch/>
        </p:blipFill>
        <p:spPr bwMode="auto">
          <a:xfrm>
            <a:off x="539552" y="2066692"/>
            <a:ext cx="395327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András kollégiumi képek\koll képek\Képek a kollégiumról\IMG_126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9011"/>
            <a:ext cx="3920040" cy="29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7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7410" name="Picture 2" descr="E:\András kollégiumi képek\koll képek\Képek a kollégiumról\Kollégiumunk tárgyi környezete\Maszkkészítő házi pályázat alkotása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/>
          <a:stretch/>
        </p:blipFill>
        <p:spPr bwMode="auto">
          <a:xfrm>
            <a:off x="796412" y="489248"/>
            <a:ext cx="7592011" cy="51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 txBox="1">
            <a:spLocks/>
          </p:cNvSpPr>
          <p:nvPr/>
        </p:nvSpPr>
        <p:spPr>
          <a:xfrm>
            <a:off x="1147337" y="5805264"/>
            <a:ext cx="6777317" cy="67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hu-HU" dirty="0" smtClean="0"/>
              <a:t>Maszk-készítő házi pályázatunk alkotásai</a:t>
            </a:r>
            <a:endParaRPr lang="hu-HU" dirty="0"/>
          </a:p>
        </p:txBody>
      </p:sp>
      <p:pic>
        <p:nvPicPr>
          <p:cNvPr id="6" name="Picture 2" descr="E:\András kollégiumi képek\koll képek\Képek a kollégiumról\Kollégiumunk tárgyi környezete\Maszkkészítő házi pályázat alkotása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/>
          <a:stretch/>
        </p:blipFill>
        <p:spPr bwMode="auto">
          <a:xfrm>
            <a:off x="755576" y="476672"/>
            <a:ext cx="7592011" cy="51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3341" y="5949280"/>
            <a:ext cx="6777317" cy="459413"/>
          </a:xfrm>
        </p:spPr>
        <p:txBody>
          <a:bodyPr>
            <a:normAutofit fontScale="85000" lnSpcReduction="10000"/>
          </a:bodyPr>
          <a:lstStyle/>
          <a:p>
            <a:pPr marL="68580" indent="0" algn="ctr">
              <a:buNone/>
            </a:pPr>
            <a:r>
              <a:rPr lang="hu-HU" dirty="0" smtClean="0"/>
              <a:t>Vas megyei települések, ahonnan </a:t>
            </a:r>
            <a:r>
              <a:rPr lang="hu-HU" smtClean="0"/>
              <a:t>diákjaink érkeztek</a:t>
            </a:r>
            <a:endParaRPr lang="hu-HU" dirty="0"/>
          </a:p>
        </p:txBody>
      </p:sp>
      <p:pic>
        <p:nvPicPr>
          <p:cNvPr id="22531" name="Picture 3" descr="E:\András kollégiumi képek\koll képek\Képek a kollégiumról\Kollégiumunk tárgyi környezete\Vas megyei település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9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16016" y="404664"/>
            <a:ext cx="3232522" cy="1524000"/>
          </a:xfrm>
        </p:spPr>
        <p:txBody>
          <a:bodyPr/>
          <a:lstStyle/>
          <a:p>
            <a:pPr algn="ctr"/>
            <a:r>
              <a:rPr lang="hu-HU" b="1" i="1" dirty="0" smtClean="0">
                <a:latin typeface="Monotype Corsiva" panose="03010101010201010101" pitchFamily="66" charset="0"/>
              </a:rPr>
              <a:t>Boldog Brenner János Kollégium</a:t>
            </a:r>
            <a:endParaRPr lang="hu-HU" b="1" i="1" dirty="0">
              <a:latin typeface="Monotype Corsiva" panose="03010101010201010101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052736"/>
            <a:ext cx="4599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Sok szeretettel vár a </a:t>
            </a:r>
          </a:p>
          <a:p>
            <a:pPr algn="ctr"/>
            <a:r>
              <a:rPr lang="hu-HU" sz="4800" dirty="0" smtClean="0"/>
              <a:t>Boldog Brenner János Kollégium!</a:t>
            </a:r>
          </a:p>
          <a:p>
            <a:pPr algn="ctr"/>
            <a:endParaRPr lang="hu-HU" sz="4800" dirty="0" smtClean="0"/>
          </a:p>
          <a:p>
            <a:pPr algn="ctr"/>
            <a:r>
              <a:rPr lang="hu-HU" sz="2400" b="1" dirty="0" smtClean="0"/>
              <a:t>Szombathely, Szily János u. 1. </a:t>
            </a:r>
            <a:endParaRPr lang="hu-HU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16314"/>
            <a:ext cx="3528392" cy="33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3314" name="Picture 2" descr="E:\András kollégiumi képek\koll képek\Képek a kollégiumról\Kollégiumunk tárgyi környezete\Kollégiumunk a Romkert felől-fiúré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32848" cy="42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/>
          <p:cNvSpPr txBox="1">
            <a:spLocks noGrp="1"/>
          </p:cNvSpPr>
          <p:nvPr>
            <p:ph idx="1"/>
          </p:nvPr>
        </p:nvSpPr>
        <p:spPr>
          <a:xfrm>
            <a:off x="1043608" y="5373216"/>
            <a:ext cx="6777317" cy="891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hu-HU" dirty="0" smtClean="0"/>
              <a:t>Kollégiumunk a Romkert felől, ahonnan a fiúrész látható.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14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66683" y="3349023"/>
            <a:ext cx="6777317" cy="3508977"/>
          </a:xfrm>
        </p:spPr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68580" indent="0">
              <a:buNone/>
            </a:pPr>
            <a:r>
              <a:rPr lang="hu-HU" dirty="0" smtClean="0"/>
              <a:t>Kollégiumunk bejárata</a:t>
            </a:r>
            <a:endParaRPr lang="hu-HU" dirty="0"/>
          </a:p>
        </p:txBody>
      </p:sp>
      <p:pic>
        <p:nvPicPr>
          <p:cNvPr id="3074" name="Picture 2" descr="E:\András kollégiumi képek\koll képek\Képek a kollégiumról\Kollégiumunk tárgyi környezete\A kollégium bejár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7" y="525015"/>
            <a:ext cx="8028386" cy="53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5616" y="5733256"/>
            <a:ext cx="6777317" cy="675437"/>
          </a:xfrm>
        </p:spPr>
        <p:txBody>
          <a:bodyPr>
            <a:normAutofit fontScale="92500" lnSpcReduction="20000"/>
          </a:bodyPr>
          <a:lstStyle/>
          <a:p>
            <a:pPr marL="68580" indent="0" algn="ctr">
              <a:buNone/>
            </a:pPr>
            <a:r>
              <a:rPr lang="hu-HU" dirty="0" smtClean="0"/>
              <a:t>Névadónk ,Boldog Brenner János, mellszobra a porta mellett.</a:t>
            </a:r>
            <a:endParaRPr lang="hu-HU" dirty="0"/>
          </a:p>
        </p:txBody>
      </p:sp>
      <p:pic>
        <p:nvPicPr>
          <p:cNvPr id="18434" name="Picture 2" descr="E:\András kollégiumi képek\koll képek\Képek a kollégiumról\Kollégiumunk tárgyi környezete\Névadó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0" y="532101"/>
            <a:ext cx="7585708" cy="50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5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6545" y="5949280"/>
            <a:ext cx="6777317" cy="1080120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Kollégiumunk belső udvara</a:t>
            </a:r>
            <a:endParaRPr lang="hu-HU" dirty="0"/>
          </a:p>
        </p:txBody>
      </p:sp>
      <p:pic>
        <p:nvPicPr>
          <p:cNvPr id="5" name="Picture 2" descr="E:\András kollégiumi képek\koll képek\Képek a kollégiumról\Kollégiumunk tárgyi környezete\Udvaru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1" y="563847"/>
            <a:ext cx="7862126" cy="524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Dísztermünk,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5229200"/>
            <a:ext cx="7776863" cy="1224136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Dísztermünk, többek közt itt tartjuk a tanévnyitó szülői értekezletet, a értékelő közgyűléseket és a karácsonyi műsort.</a:t>
            </a:r>
            <a:endParaRPr lang="hu-HU" dirty="0"/>
          </a:p>
        </p:txBody>
      </p:sp>
      <p:pic>
        <p:nvPicPr>
          <p:cNvPr id="2050" name="Picture 2" descr="E:\András kollégiumi képek\koll képek\Képek a kollégiumról\Kollégiumunk tárgyi környezete\Díszter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1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8760" y="5445224"/>
            <a:ext cx="6777317" cy="1105348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A reggelik, ebédek és vacsorák helyszíne az ebédlő.</a:t>
            </a:r>
            <a:endParaRPr lang="hu-HU" dirty="0"/>
          </a:p>
        </p:txBody>
      </p:sp>
      <p:pic>
        <p:nvPicPr>
          <p:cNvPr id="4098" name="Picture 2" descr="E:\András kollégiumi képek\koll képek\Képek a kollégiumról\Kollégiumunk tárgyi környezete\Ebédlő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4481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7624" y="5887197"/>
            <a:ext cx="6777317" cy="963469"/>
          </a:xfrm>
        </p:spPr>
        <p:txBody>
          <a:bodyPr/>
          <a:lstStyle/>
          <a:p>
            <a:pPr marL="68580" indent="0" algn="ctr">
              <a:buNone/>
            </a:pPr>
            <a:r>
              <a:rPr lang="hu-HU" dirty="0" smtClean="0"/>
              <a:t>Folyosó a fiúrészen</a:t>
            </a:r>
            <a:endParaRPr lang="hu-HU" dirty="0"/>
          </a:p>
        </p:txBody>
      </p:sp>
      <p:pic>
        <p:nvPicPr>
          <p:cNvPr id="5122" name="Picture 2" descr="E:\András kollégiumi képek\koll képek\Képek a kollégiumról\Kollégiumunk tárgyi környezete\Folyosó-fi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2556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715</TotalTime>
  <Words>209</Words>
  <Application>Microsoft Office PowerPoint</Application>
  <PresentationFormat>Diavetítés a képernyőre (4:3 oldalarány)</PresentationFormat>
  <Paragraphs>36</Paragraphs>
  <Slides>25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Austin</vt:lpstr>
      <vt:lpstr>Boldog Brenner János Kollégium</vt:lpstr>
      <vt:lpstr>PowerPoint bemutató</vt:lpstr>
      <vt:lpstr>PowerPoint bemutató</vt:lpstr>
      <vt:lpstr>PowerPoint bemutató</vt:lpstr>
      <vt:lpstr>PowerPoint bemutató</vt:lpstr>
      <vt:lpstr>PowerPoint bemutató</vt:lpstr>
      <vt:lpstr>Dísztermünk,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Nagy hangsúlyt fektetünk diákjaink tehetségfejlesztésére</vt:lpstr>
      <vt:lpstr>PowerPoint bemutató</vt:lpstr>
      <vt:lpstr>PowerPoint bemutató</vt:lpstr>
      <vt:lpstr>Boldog Brenner János Kollégium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Boldog Brenner János Kollégium</dc:title>
  <dc:creator>Koli</dc:creator>
  <cp:lastModifiedBy>Koli</cp:lastModifiedBy>
  <cp:revision>69</cp:revision>
  <dcterms:created xsi:type="dcterms:W3CDTF">2020-10-21T15:39:13Z</dcterms:created>
  <dcterms:modified xsi:type="dcterms:W3CDTF">2020-11-05T10:43:07Z</dcterms:modified>
</cp:coreProperties>
</file>